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800"/>
          </a:xfrm>
        </p:spPr>
        <p:txBody>
          <a:bodyPr>
            <a:noAutofit/>
          </a:bodyPr>
          <a:lstStyle/>
          <a:p>
            <a:r>
              <a:rPr lang="en-US" sz="2400" b="1" kern="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Lecture (2</a:t>
            </a:r>
            <a:r>
              <a:rPr lang="en-US" sz="24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PROPERTIES AND CHARACTERIZATION OF POWDER MATERIALS</a:t>
            </a:r>
            <a:endParaRPr lang="en-IN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772400" cy="4648200"/>
          </a:xfrm>
        </p:spPr>
        <p:txBody>
          <a:bodyPr/>
          <a:lstStyle/>
          <a:p>
            <a:pPr algn="l"/>
            <a:r>
              <a:rPr lang="en-I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powder</a:t>
            </a:r>
            <a:r>
              <a:rPr lang="en-I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be defined as a finely </a:t>
            </a:r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divided particulate </a:t>
            </a:r>
            <a:r>
              <a:rPr lang="en-I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Geometric 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engineering powders:</a:t>
            </a:r>
          </a:p>
          <a:p>
            <a:pPr marL="742950" lvl="1" indent="-285750" algn="l" fontAlgn="base"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Particle size and distribution</a:t>
            </a:r>
          </a:p>
          <a:p>
            <a:pPr marL="742950" lvl="1" indent="-285750" algn="l" fontAlgn="base"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Particle shape and internal structure</a:t>
            </a:r>
          </a:p>
          <a:p>
            <a:pPr marL="742950" lvl="1" indent="-285750" algn="l" fontAlgn="base"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</a:p>
          <a:p>
            <a:pPr marL="742950" lvl="1" indent="-285750" algn="l" fontAlgn="base"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I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Interparticle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Friction and Flow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marL="742950" lvl="1" indent="-285750" algn="l" fontAlgn="base"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Packing, Density, and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Porosity</a:t>
            </a:r>
          </a:p>
          <a:p>
            <a:pPr marL="742950" lvl="1" indent="-285750" algn="l" fontAlgn="base"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Chemistry and Surface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Films</a:t>
            </a:r>
            <a:endParaRPr lang="en-US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1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Flow characteristics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are important in die filling and pressing. Automatic die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filling depends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on easy and consistent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flow of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 powders.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pressing, resistance to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flow increases density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variations in the compacted part; these density gradients are generally undesirable.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common measure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flow 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time required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certain amount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powder (by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weight) to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flow through a standard-sized funnel.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flow times indicate easier flow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Interparticle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friction. To reduce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interparticle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friction and facilitate flow during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pressing, lubricants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are often added to the powders in small amounts.</a:t>
            </a:r>
          </a:p>
        </p:txBody>
      </p:sp>
    </p:spTree>
    <p:extLst>
      <p:ext uri="{BB962C8B-B14F-4D97-AF65-F5344CB8AC3E}">
        <p14:creationId xmlns:p14="http://schemas.microsoft.com/office/powerpoint/2010/main" val="30862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Packing, Density, and Porosity</a:t>
            </a:r>
            <a:endParaRPr lang="en-I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Packing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characteristics depend on two density measures.</a:t>
            </a: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First, </a:t>
            </a:r>
            <a:r>
              <a:rPr lang="en-I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 density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is the density of the true volume of the material. This is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density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when the powders are melted into a solid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mass.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bulk density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is the density of the powders in the loose state after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pouring, which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includes the effect of pores between particles. Because of the pores, bulk density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is less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than true density.</a:t>
            </a: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packing factor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is the bulk density divided by the true density. Typical values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for loose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powders range between 0.5 and 0.7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packing factor depends on particle shape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distribution of particle sizes. If powders of various sizes are present,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smaller powders will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fit into the interstices of the larger ones that would otherwise be taken up by air,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thus resulting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in a higher packing factor.</a:t>
            </a:r>
          </a:p>
        </p:txBody>
      </p:sp>
    </p:spTree>
    <p:extLst>
      <p:ext uri="{BB962C8B-B14F-4D97-AF65-F5344CB8AC3E}">
        <p14:creationId xmlns:p14="http://schemas.microsoft.com/office/powerpoint/2010/main" val="13139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Packing can also be increased by vibrating 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powders, causing them to settle more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tightly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 Finally, we should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note that external pressure, as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applied during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compaction, greatly increases packing of powders through rearrangement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and deformation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the particles.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Porosity represents an alternative way of considering the packing characteristics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powder.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Porosity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 defined as the ratio of the volume of the pores (empty spaces) in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powder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to the bulk volume. In principle</a:t>
            </a:r>
          </a:p>
          <a:p>
            <a:pPr marL="0" indent="0" algn="just">
              <a:buNone/>
            </a:pPr>
            <a:r>
              <a:rPr lang="en-IN" sz="2400" dirty="0" smtClean="0">
                <a:latin typeface="AdvTTR"/>
                <a:cs typeface="+mj-cs"/>
              </a:rPr>
              <a:t>                    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Porosity</a:t>
            </a:r>
            <a:r>
              <a:rPr lang="en-IN" sz="2400" dirty="0" smtClean="0">
                <a:latin typeface="AdvTTR"/>
                <a:cs typeface="+mj-cs"/>
              </a:rPr>
              <a:t> </a:t>
            </a:r>
            <a:r>
              <a:rPr lang="en-IN" sz="2400" dirty="0" smtClean="0">
                <a:latin typeface="AdvP4C4E74"/>
                <a:cs typeface="+mj-cs"/>
              </a:rPr>
              <a:t>‏+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Packing factor </a:t>
            </a:r>
            <a:r>
              <a:rPr lang="en-IN" sz="2400" dirty="0" smtClean="0">
                <a:latin typeface="AdvP4C4E74"/>
                <a:cs typeface="+mj-cs"/>
              </a:rPr>
              <a:t>= </a:t>
            </a:r>
            <a:r>
              <a:rPr lang="en-US" sz="2400" dirty="0" smtClean="0">
                <a:latin typeface="AdvTTR"/>
                <a:cs typeface="+mj-cs"/>
              </a:rPr>
              <a:t>1</a:t>
            </a:r>
            <a:endParaRPr lang="ar-IQ" sz="2400" dirty="0">
              <a:latin typeface="AdvP4C4E74"/>
              <a:cs typeface="+mj-cs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issue is complicated by the possible existence of closed pores in some of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particles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If these internal pore volumes are included in the above porosity, then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equation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 exact.</a:t>
            </a:r>
          </a:p>
        </p:txBody>
      </p:sp>
    </p:spTree>
    <p:extLst>
      <p:ext uri="{BB962C8B-B14F-4D97-AF65-F5344CB8AC3E}">
        <p14:creationId xmlns:p14="http://schemas.microsoft.com/office/powerpoint/2010/main" val="42413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Chemistry and Surface Films</a:t>
            </a:r>
            <a:endParaRPr lang="en-IN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Characterization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the powder would not be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complete without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 identification of its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chemistry.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Metallic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powders are classified as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either elemental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consisting of a pure metal, or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pre-alloyed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wherein each particle is an alloy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films are a problem in powder metallurgy because of the large area per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unit weight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metal when dealing with powders. The possible films include oxides,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silica, adsorbed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organic materials,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moisture.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these films must be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removed before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shape processing.</a:t>
            </a:r>
          </a:p>
        </p:txBody>
      </p:sp>
    </p:spTree>
    <p:extLst>
      <p:ext uri="{BB962C8B-B14F-4D97-AF65-F5344CB8AC3E}">
        <p14:creationId xmlns:p14="http://schemas.microsoft.com/office/powerpoint/2010/main" val="114455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Particle Size and Distribution</a:t>
            </a:r>
            <a:endParaRPr lang="en-IN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>
            <a:normAutofit/>
          </a:bodyPr>
          <a:lstStyle/>
          <a:p>
            <a:pPr algn="just"/>
            <a:r>
              <a:rPr lang="en-I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 </a:t>
            </a:r>
            <a:r>
              <a:rPr lang="en-I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refers to the dimensions of the individual</a:t>
            </a:r>
          </a:p>
          <a:p>
            <a:pPr marL="0" indent="0" algn="just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powders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If the particle shape is spherical, a single dimension is adequate. For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other shapes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two or more dimensions are needed. There are various methods available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to obtain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particle size data. The most common method uses screens of different mesh sizes.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term </a:t>
            </a:r>
            <a:r>
              <a:rPr lang="en-I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mesh count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 used to refer to the number of openings per linear inch of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screen. Higher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mesh count indicates smaller particle size.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mesh count of 200 means there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are 200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openings per linear inch. Because the mesh is square, the count is the same in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both directions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and the total number of openings per square inch is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200² = 40,000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16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rmAutofit/>
          </a:bodyPr>
          <a:lstStyle/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Particles are sorted by passing them through a series of screens of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progressively smaller mesh size. 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powders are placed on a screen of a certain mesh count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and vibrated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so that particles small enough to fit through the openings pass through to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next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screen below. The second screen empties into a third, and so forth, so that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particles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are sorted according to size. A certain powder size might be called size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230 through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200, indicating that the powders have passed through the 200 mesh, but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not 230.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procedure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of separating the powders by size is called classification.</a:t>
            </a: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openings in the screen are less than the reciprocal of the mesh count because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thickness of the wire in the screen, as illustrated in Figure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below.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Assuming that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limiting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dimension of the particle is equal to the screen opening, we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have</a:t>
            </a:r>
          </a:p>
          <a:p>
            <a:pPr marL="0" indent="0"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 where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particle size, in; MC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mesh count, openings per linear inch; and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tw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= wire thickness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of screen mesh, in.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1905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27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2 Screen mesh </a:t>
            </a:r>
            <a:r>
              <a:rPr lang="en-IN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sorting </a:t>
            </a:r>
            <a:r>
              <a:rPr lang="en-IN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particle sizes</a:t>
            </a:r>
            <a:r>
              <a:rPr lang="en-IN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791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4572000" cy="181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27" y="1295400"/>
            <a:ext cx="2819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24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20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shows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how smaller particles would pass through the openings,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whereas larger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powders would not. Variations occur in the powder sizes sorted by screening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owing to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differences in particle shapes, the range of sizes between mesh count steps,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and variations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in screen openings within a given mesh count. 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, the screening method has a practical upper limit of MC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400 (approximately), because of both the difficulty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 making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such fine screens and agglomeration of the small powders. 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methods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to measure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particle size include microscopy and X-ray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techniques.</a:t>
            </a:r>
          </a:p>
          <a:p>
            <a:pPr>
              <a:buFont typeface="Wingdings" pitchFamily="2" charset="2"/>
              <a:buChar char="§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particle sizes used in conventional powder metallurgy (press and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sinter) range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between 25 and 300 mm(0.001 and 0.012 in).1 The high end of this range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corresponds to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a mesh count of around 65. The low end of the range is too small to be measured by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mesh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count method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89541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Particle Shape and Internal Structure</a:t>
            </a:r>
            <a:endParaRPr lang="en-IN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257800"/>
          </a:xfrm>
        </p:spPr>
        <p:txBody>
          <a:bodyPr>
            <a:noAutofit/>
          </a:bodyPr>
          <a:lstStyle/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Metal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powder shapes can be </a:t>
            </a:r>
            <a:r>
              <a:rPr lang="en-IN" sz="2200" dirty="0" err="1">
                <a:latin typeface="Times New Roman" pitchFamily="18" charset="0"/>
                <a:cs typeface="Times New Roman" pitchFamily="18" charset="0"/>
              </a:rPr>
              <a:t>cataloged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into various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types, several of which are illustrated in Figure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below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and useful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measure of shape is the </a:t>
            </a:r>
            <a:r>
              <a:rPr lang="en-I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aspect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ratio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ratio of maximum dimension to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minimum dimension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for a given particle. The aspect ratio for a spherical particle is 1.0, but for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an acicular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grain the ratio might be 2 to 4. Microscopic techniques are required to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determine shape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characteristics.</a:t>
            </a:r>
          </a:p>
          <a:p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Any volume of loose powders will contain pores between the particles. These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are called </a:t>
            </a:r>
            <a:r>
              <a:rPr lang="en-I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pores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because they are external to the individual particles. Open pores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are spaces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into which a fluid such as water, oil, or a molten metal can penetrate. 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 addition, there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I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 </a:t>
            </a:r>
            <a:r>
              <a:rPr lang="en-I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pores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- internal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voids in the structure of an individual particle.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existence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of these internal pores is usually minimal, and their effect when they do exist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is minor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, but they can influence density measurements, as we shall see later.</a:t>
            </a:r>
          </a:p>
        </p:txBody>
      </p:sp>
    </p:spTree>
    <p:extLst>
      <p:ext uri="{BB962C8B-B14F-4D97-AF65-F5344CB8AC3E}">
        <p14:creationId xmlns:p14="http://schemas.microsoft.com/office/powerpoint/2010/main" val="108880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below: Several of the </a:t>
            </a:r>
            <a:r>
              <a:rPr lang="en-IN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possible (ideal) </a:t>
            </a:r>
            <a:r>
              <a:rPr lang="en-I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particle shapes </a:t>
            </a:r>
            <a:r>
              <a:rPr lang="en-IN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powder metallurgy</a:t>
            </a:r>
            <a:r>
              <a:rPr lang="en-IN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1"/>
            <a:ext cx="792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8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Surface Area</a:t>
            </a:r>
            <a:endParaRPr lang="en-IN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86400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Assuming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that the particle shape is a perfect sphere, its area A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and volume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V are given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marL="0" indent="0"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where 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diameter of the spherical particle, mm (in). The area-to-volume ratio A/V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sphere is then given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marL="0" indent="0"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 general, the area-to-volume ratio can be expressed for any particle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shape—spherical or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nonspherical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—as follows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where Ks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shape factor; D in the general case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diameter of a sphere of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equivalent volume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nonspherical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particle, mm (in).</a:t>
            </a: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Thus, Ks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6.0 for a sphere. For particle shapes other than spherical, Ks &gt; 6.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14478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6" y="3124200"/>
            <a:ext cx="1295401" cy="73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05324"/>
            <a:ext cx="2314575" cy="6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36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IN" sz="2500" b="1" dirty="0" err="1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Interparticle</a:t>
            </a:r>
            <a:r>
              <a:rPr lang="en-IN" sz="2500" b="1" dirty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Friction and Flow Characteristics</a:t>
            </a:r>
            <a:endParaRPr lang="en-IN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Friction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between particles affects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ability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of a powder to flow readily and pack tightly. 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common measure of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interparticle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friction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is the angle of repose, which is the angle formed by a pile of powders as they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are poured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from a narrow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funnel. 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Larger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angles indicate greater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friction between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particles. Smaller particle sizes generally show greater friction and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steeper angles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. Spherical shapes result in the lowest </a:t>
            </a:r>
            <a:r>
              <a:rPr lang="en-IN" sz="2200" dirty="0" err="1">
                <a:latin typeface="Times New Roman" pitchFamily="18" charset="0"/>
                <a:cs typeface="Times New Roman" pitchFamily="18" charset="0"/>
              </a:rPr>
              <a:t>interpartical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friction; as shape deviates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more from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spherical, friction between particles tends to increase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My Documents\Books\MfgBook-4e\Figures for slides\Ch16\F16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45" y="4038600"/>
            <a:ext cx="3505200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81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466</TotalTime>
  <Words>1414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انقلاب</vt:lpstr>
      <vt:lpstr>Lecture (2) PROPERTIES AND CHARACTERIZATION OF POWDER MATERIALS</vt:lpstr>
      <vt:lpstr>Particle Size and Distribution</vt:lpstr>
      <vt:lpstr>PowerPoint Presentation</vt:lpstr>
      <vt:lpstr>Figure 2 Screen mesh for sorting particle sizes.</vt:lpstr>
      <vt:lpstr>PowerPoint Presentation</vt:lpstr>
      <vt:lpstr>Particle Shape and Internal Structure</vt:lpstr>
      <vt:lpstr>Figure below: Several of the possible (ideal) particle shapes in powder metallurgy.</vt:lpstr>
      <vt:lpstr>Surface Area</vt:lpstr>
      <vt:lpstr>Interparticle Friction and Flow Characteristics</vt:lpstr>
      <vt:lpstr>PowerPoint Presentation</vt:lpstr>
      <vt:lpstr>Packing, Density, and Porosity</vt:lpstr>
      <vt:lpstr>PowerPoint Presentation</vt:lpstr>
      <vt:lpstr>Chemistry and Surface Films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 sona</dc:creator>
  <cp:lastModifiedBy>Maher</cp:lastModifiedBy>
  <cp:revision>23</cp:revision>
  <dcterms:created xsi:type="dcterms:W3CDTF">2006-08-16T00:00:00Z</dcterms:created>
  <dcterms:modified xsi:type="dcterms:W3CDTF">2021-05-10T21:08:49Z</dcterms:modified>
</cp:coreProperties>
</file>